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4" r:id="rId3"/>
    <p:sldId id="259" r:id="rId4"/>
    <p:sldId id="261" r:id="rId5"/>
    <p:sldId id="260" r:id="rId6"/>
    <p:sldId id="262" r:id="rId7"/>
    <p:sldId id="263" r:id="rId8"/>
    <p:sldId id="265" r:id="rId9"/>
    <p:sldId id="256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8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FA6761-3F99-4B44-A2C6-024E6E972376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6CF1F0-C2D9-4CB1-A0F6-A1B7B1A1CFA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PROCEDURA = POSTĘPOWANIE W PROCEDURZE ZAMÓWIEŃ PUBLICZNYCH</a:t>
          </a:r>
          <a:endParaRPr lang="en-US"/>
        </a:p>
      </dgm:t>
    </dgm:pt>
    <dgm:pt modelId="{E58E3C94-6BEF-4FCE-B4AA-5E95E39503FE}" type="parTrans" cxnId="{24894333-34F6-4346-9B5D-7914EE2176B4}">
      <dgm:prSet/>
      <dgm:spPr/>
      <dgm:t>
        <a:bodyPr/>
        <a:lstStyle/>
        <a:p>
          <a:endParaRPr lang="en-US"/>
        </a:p>
      </dgm:t>
    </dgm:pt>
    <dgm:pt modelId="{E7BDBA6D-7E17-4F3E-9897-BEFF34DD1D07}" type="sibTrans" cxnId="{24894333-34F6-4346-9B5D-7914EE2176B4}">
      <dgm:prSet/>
      <dgm:spPr/>
      <dgm:t>
        <a:bodyPr/>
        <a:lstStyle/>
        <a:p>
          <a:endParaRPr lang="en-US"/>
        </a:p>
      </dgm:t>
    </dgm:pt>
    <dgm:pt modelId="{64485241-A859-4540-AEC4-C6C2C8C58A5B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OFERTA = OFERTY SKŁADANE PRZEZ FIRMY, KTÓRE PRZYSTĘPUJĄ DO PRZETARGU</a:t>
          </a:r>
          <a:endParaRPr lang="en-US" dirty="0"/>
        </a:p>
      </dgm:t>
    </dgm:pt>
    <dgm:pt modelId="{0509357F-965B-4843-8C44-A2A882C3C01F}" type="parTrans" cxnId="{65EC2A16-9D70-4356-8673-C78034B150A8}">
      <dgm:prSet/>
      <dgm:spPr/>
      <dgm:t>
        <a:bodyPr/>
        <a:lstStyle/>
        <a:p>
          <a:endParaRPr lang="en-US"/>
        </a:p>
      </dgm:t>
    </dgm:pt>
    <dgm:pt modelId="{A1DB788D-27ED-49FA-BD70-517E309235BB}" type="sibTrans" cxnId="{65EC2A16-9D70-4356-8673-C78034B150A8}">
      <dgm:prSet/>
      <dgm:spPr/>
      <dgm:t>
        <a:bodyPr/>
        <a:lstStyle/>
        <a:p>
          <a:endParaRPr lang="en-US"/>
        </a:p>
      </dgm:t>
    </dgm:pt>
    <dgm:pt modelId="{EB640D5D-1CE6-456F-8DF2-EA742F40F18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OCENA = PONIEWAŻ  WYBÓR WYKONAWCY MOŻE NASTĄPIĆ JEDYNIE W OPARCIU O OFERTY KTÓRE SPEŁNIAJĄ WSZELKIE WYMOGI FORMALNO-PRAWNE, DELEGOWANI PRACOWNICY WERYFIKUJĄ JE W ZAKRESIE SWOICH KOMETENCJI</a:t>
          </a:r>
        </a:p>
      </dgm:t>
    </dgm:pt>
    <dgm:pt modelId="{D48E996B-E77B-4AF6-AC78-70D52ACDBEEE}" type="parTrans" cxnId="{CA4AF29F-62C1-4471-8329-C2E3C0CAA5AF}">
      <dgm:prSet/>
      <dgm:spPr/>
      <dgm:t>
        <a:bodyPr/>
        <a:lstStyle/>
        <a:p>
          <a:endParaRPr lang="en-US"/>
        </a:p>
      </dgm:t>
    </dgm:pt>
    <dgm:pt modelId="{34AED16D-C25D-49FE-817E-8DA92DA0D90B}" type="sibTrans" cxnId="{CA4AF29F-62C1-4471-8329-C2E3C0CAA5AF}">
      <dgm:prSet/>
      <dgm:spPr/>
      <dgm:t>
        <a:bodyPr/>
        <a:lstStyle/>
        <a:p>
          <a:endParaRPr lang="en-US"/>
        </a:p>
      </dgm:t>
    </dgm:pt>
    <dgm:pt modelId="{5C0E8B6E-FAAA-42C7-88BA-BC1F26A57896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EMPLOYEE = OKREŚLENIE SKŁADU KOMISJI I PRACOWNIKÓW, KTÓRYCH OPINIA JEST WYMAGANA</a:t>
          </a:r>
        </a:p>
      </dgm:t>
    </dgm:pt>
    <dgm:pt modelId="{8A6778D1-FD5B-4CEB-84BE-59946A53EEF3}" type="parTrans" cxnId="{B14636C7-27B9-4B7E-868E-B02BD27FD0D5}">
      <dgm:prSet/>
      <dgm:spPr/>
      <dgm:t>
        <a:bodyPr/>
        <a:lstStyle/>
        <a:p>
          <a:endParaRPr lang="pl-PL"/>
        </a:p>
      </dgm:t>
    </dgm:pt>
    <dgm:pt modelId="{4D4B44A0-A7D7-4F34-88DA-376EC4357819}" type="sibTrans" cxnId="{B14636C7-27B9-4B7E-868E-B02BD27FD0D5}">
      <dgm:prSet/>
      <dgm:spPr/>
      <dgm:t>
        <a:bodyPr/>
        <a:lstStyle/>
        <a:p>
          <a:endParaRPr lang="pl-PL"/>
        </a:p>
      </dgm:t>
    </dgm:pt>
    <dgm:pt modelId="{0D9E26A9-1543-433B-8902-C5F1F3304A9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KONIECZNIE PROSTY, BEZ SKOMPLIKOWANYCH FUNKCJONALNOŚCI</a:t>
          </a:r>
        </a:p>
      </dgm:t>
    </dgm:pt>
    <dgm:pt modelId="{38DC9D69-932B-4828-B75D-DCB33E711029}" type="parTrans" cxnId="{E9683732-9994-41B5-B6F0-6671B33A09F5}">
      <dgm:prSet/>
      <dgm:spPr/>
      <dgm:t>
        <a:bodyPr/>
        <a:lstStyle/>
        <a:p>
          <a:endParaRPr lang="pl-PL"/>
        </a:p>
      </dgm:t>
    </dgm:pt>
    <dgm:pt modelId="{6BA629B6-2CD5-4A2C-9583-9993E0F9604D}" type="sibTrans" cxnId="{E9683732-9994-41B5-B6F0-6671B33A09F5}">
      <dgm:prSet/>
      <dgm:spPr/>
      <dgm:t>
        <a:bodyPr/>
        <a:lstStyle/>
        <a:p>
          <a:endParaRPr lang="pl-PL"/>
        </a:p>
      </dgm:t>
    </dgm:pt>
    <dgm:pt modelId="{4D515E1F-98B7-4EAE-AD24-42C17FE0C9C4}" type="pres">
      <dgm:prSet presAssocID="{C2FA6761-3F99-4B44-A2C6-024E6E972376}" presName="vert0" presStyleCnt="0">
        <dgm:presLayoutVars>
          <dgm:dir/>
          <dgm:animOne val="branch"/>
          <dgm:animLvl val="lvl"/>
        </dgm:presLayoutVars>
      </dgm:prSet>
      <dgm:spPr/>
    </dgm:pt>
    <dgm:pt modelId="{7501F616-9410-4A6C-B6C6-D5F99D1D3031}" type="pres">
      <dgm:prSet presAssocID="{BB6CF1F0-C2D9-4CB1-A0F6-A1B7B1A1CFA0}" presName="thickLine" presStyleLbl="alignNode1" presStyleIdx="0" presStyleCnt="5"/>
      <dgm:spPr/>
    </dgm:pt>
    <dgm:pt modelId="{BD086201-2F71-494A-A5F6-D815ABBFD1C9}" type="pres">
      <dgm:prSet presAssocID="{BB6CF1F0-C2D9-4CB1-A0F6-A1B7B1A1CFA0}" presName="horz1" presStyleCnt="0"/>
      <dgm:spPr/>
    </dgm:pt>
    <dgm:pt modelId="{18AEDF18-4786-4070-8F9D-FDB698D45C13}" type="pres">
      <dgm:prSet presAssocID="{BB6CF1F0-C2D9-4CB1-A0F6-A1B7B1A1CFA0}" presName="tx1" presStyleLbl="revTx" presStyleIdx="0" presStyleCnt="5"/>
      <dgm:spPr/>
    </dgm:pt>
    <dgm:pt modelId="{175160A1-D7B6-4499-816E-CB3DBB06E49A}" type="pres">
      <dgm:prSet presAssocID="{BB6CF1F0-C2D9-4CB1-A0F6-A1B7B1A1CFA0}" presName="vert1" presStyleCnt="0"/>
      <dgm:spPr/>
    </dgm:pt>
    <dgm:pt modelId="{6892E9B6-2EC7-4DA2-AD67-9B19903369A8}" type="pres">
      <dgm:prSet presAssocID="{64485241-A859-4540-AEC4-C6C2C8C58A5B}" presName="thickLine" presStyleLbl="alignNode1" presStyleIdx="1" presStyleCnt="5"/>
      <dgm:spPr/>
    </dgm:pt>
    <dgm:pt modelId="{6D87F350-6670-4F4F-A3BD-CF96B63FCA5A}" type="pres">
      <dgm:prSet presAssocID="{64485241-A859-4540-AEC4-C6C2C8C58A5B}" presName="horz1" presStyleCnt="0"/>
      <dgm:spPr/>
    </dgm:pt>
    <dgm:pt modelId="{2DFB3048-3CF1-484F-92BF-E0A4356248BE}" type="pres">
      <dgm:prSet presAssocID="{64485241-A859-4540-AEC4-C6C2C8C58A5B}" presName="tx1" presStyleLbl="revTx" presStyleIdx="1" presStyleCnt="5"/>
      <dgm:spPr/>
    </dgm:pt>
    <dgm:pt modelId="{655500EF-13C7-4CEC-981B-66F2BA959668}" type="pres">
      <dgm:prSet presAssocID="{64485241-A859-4540-AEC4-C6C2C8C58A5B}" presName="vert1" presStyleCnt="0"/>
      <dgm:spPr/>
    </dgm:pt>
    <dgm:pt modelId="{47E42C1A-88B0-4590-B330-9C6C7CCC8CD6}" type="pres">
      <dgm:prSet presAssocID="{EB640D5D-1CE6-456F-8DF2-EA742F40F188}" presName="thickLine" presStyleLbl="alignNode1" presStyleIdx="2" presStyleCnt="5"/>
      <dgm:spPr/>
    </dgm:pt>
    <dgm:pt modelId="{419317B8-773C-4767-94B5-96F5BC35C9D2}" type="pres">
      <dgm:prSet presAssocID="{EB640D5D-1CE6-456F-8DF2-EA742F40F188}" presName="horz1" presStyleCnt="0"/>
      <dgm:spPr/>
    </dgm:pt>
    <dgm:pt modelId="{050D2ADC-12D5-4E16-BC4A-C44E82DC7550}" type="pres">
      <dgm:prSet presAssocID="{EB640D5D-1CE6-456F-8DF2-EA742F40F188}" presName="tx1" presStyleLbl="revTx" presStyleIdx="2" presStyleCnt="5"/>
      <dgm:spPr/>
    </dgm:pt>
    <dgm:pt modelId="{8FDDA24C-DDD7-4EB6-8CF2-A01FD1D10632}" type="pres">
      <dgm:prSet presAssocID="{EB640D5D-1CE6-456F-8DF2-EA742F40F188}" presName="vert1" presStyleCnt="0"/>
      <dgm:spPr/>
    </dgm:pt>
    <dgm:pt modelId="{F0FD275B-8622-4D05-89D4-FE9D36D9B7A7}" type="pres">
      <dgm:prSet presAssocID="{5C0E8B6E-FAAA-42C7-88BA-BC1F26A57896}" presName="thickLine" presStyleLbl="alignNode1" presStyleIdx="3" presStyleCnt="5"/>
      <dgm:spPr/>
    </dgm:pt>
    <dgm:pt modelId="{E5531353-3D4F-46D9-B574-D01D743C3085}" type="pres">
      <dgm:prSet presAssocID="{5C0E8B6E-FAAA-42C7-88BA-BC1F26A57896}" presName="horz1" presStyleCnt="0"/>
      <dgm:spPr/>
    </dgm:pt>
    <dgm:pt modelId="{C8F12748-A681-4067-B26E-B93063E5BED0}" type="pres">
      <dgm:prSet presAssocID="{5C0E8B6E-FAAA-42C7-88BA-BC1F26A57896}" presName="tx1" presStyleLbl="revTx" presStyleIdx="3" presStyleCnt="5"/>
      <dgm:spPr/>
    </dgm:pt>
    <dgm:pt modelId="{0B17BA75-0D40-4F41-9F83-CC919FC9BA33}" type="pres">
      <dgm:prSet presAssocID="{5C0E8B6E-FAAA-42C7-88BA-BC1F26A57896}" presName="vert1" presStyleCnt="0"/>
      <dgm:spPr/>
    </dgm:pt>
    <dgm:pt modelId="{678AD9AC-1885-44A7-AFD4-100813A895E5}" type="pres">
      <dgm:prSet presAssocID="{0D9E26A9-1543-433B-8902-C5F1F3304A9E}" presName="thickLine" presStyleLbl="alignNode1" presStyleIdx="4" presStyleCnt="5"/>
      <dgm:spPr/>
    </dgm:pt>
    <dgm:pt modelId="{D4429A0C-A0A5-40E2-8024-55A8DA5D0BD2}" type="pres">
      <dgm:prSet presAssocID="{0D9E26A9-1543-433B-8902-C5F1F3304A9E}" presName="horz1" presStyleCnt="0"/>
      <dgm:spPr/>
    </dgm:pt>
    <dgm:pt modelId="{999281BC-4B58-4B4B-91A4-21E3F10AF512}" type="pres">
      <dgm:prSet presAssocID="{0D9E26A9-1543-433B-8902-C5F1F3304A9E}" presName="tx1" presStyleLbl="revTx" presStyleIdx="4" presStyleCnt="5"/>
      <dgm:spPr/>
    </dgm:pt>
    <dgm:pt modelId="{4171E828-674F-484D-A274-AAD7C519C87F}" type="pres">
      <dgm:prSet presAssocID="{0D9E26A9-1543-433B-8902-C5F1F3304A9E}" presName="vert1" presStyleCnt="0"/>
      <dgm:spPr/>
    </dgm:pt>
  </dgm:ptLst>
  <dgm:cxnLst>
    <dgm:cxn modelId="{28261108-3819-48D8-A34A-D73673CE815B}" type="presOf" srcId="{0D9E26A9-1543-433B-8902-C5F1F3304A9E}" destId="{999281BC-4B58-4B4B-91A4-21E3F10AF512}" srcOrd="0" destOrd="0" presId="urn:microsoft.com/office/officeart/2008/layout/LinedList"/>
    <dgm:cxn modelId="{65EC2A16-9D70-4356-8673-C78034B150A8}" srcId="{C2FA6761-3F99-4B44-A2C6-024E6E972376}" destId="{64485241-A859-4540-AEC4-C6C2C8C58A5B}" srcOrd="1" destOrd="0" parTransId="{0509357F-965B-4843-8C44-A2A882C3C01F}" sibTransId="{A1DB788D-27ED-49FA-BD70-517E309235BB}"/>
    <dgm:cxn modelId="{E9683732-9994-41B5-B6F0-6671B33A09F5}" srcId="{C2FA6761-3F99-4B44-A2C6-024E6E972376}" destId="{0D9E26A9-1543-433B-8902-C5F1F3304A9E}" srcOrd="4" destOrd="0" parTransId="{38DC9D69-932B-4828-B75D-DCB33E711029}" sibTransId="{6BA629B6-2CD5-4A2C-9583-9993E0F9604D}"/>
    <dgm:cxn modelId="{24894333-34F6-4346-9B5D-7914EE2176B4}" srcId="{C2FA6761-3F99-4B44-A2C6-024E6E972376}" destId="{BB6CF1F0-C2D9-4CB1-A0F6-A1B7B1A1CFA0}" srcOrd="0" destOrd="0" parTransId="{E58E3C94-6BEF-4FCE-B4AA-5E95E39503FE}" sibTransId="{E7BDBA6D-7E17-4F3E-9897-BEFF34DD1D07}"/>
    <dgm:cxn modelId="{E9F0C639-26FA-4C5F-AC05-1F3CCF7079AC}" type="presOf" srcId="{BB6CF1F0-C2D9-4CB1-A0F6-A1B7B1A1CFA0}" destId="{18AEDF18-4786-4070-8F9D-FDB698D45C13}" srcOrd="0" destOrd="0" presId="urn:microsoft.com/office/officeart/2008/layout/LinedList"/>
    <dgm:cxn modelId="{81316E6E-6EB0-4C8A-8C3C-606C4713A3ED}" type="presOf" srcId="{EB640D5D-1CE6-456F-8DF2-EA742F40F188}" destId="{050D2ADC-12D5-4E16-BC4A-C44E82DC7550}" srcOrd="0" destOrd="0" presId="urn:microsoft.com/office/officeart/2008/layout/LinedList"/>
    <dgm:cxn modelId="{328D067E-9C8B-402C-9202-EB1851502683}" type="presOf" srcId="{5C0E8B6E-FAAA-42C7-88BA-BC1F26A57896}" destId="{C8F12748-A681-4067-B26E-B93063E5BED0}" srcOrd="0" destOrd="0" presId="urn:microsoft.com/office/officeart/2008/layout/LinedList"/>
    <dgm:cxn modelId="{6BF59280-1127-414C-BF11-5DEE24A9717F}" type="presOf" srcId="{C2FA6761-3F99-4B44-A2C6-024E6E972376}" destId="{4D515E1F-98B7-4EAE-AD24-42C17FE0C9C4}" srcOrd="0" destOrd="0" presId="urn:microsoft.com/office/officeart/2008/layout/LinedList"/>
    <dgm:cxn modelId="{CA4AF29F-62C1-4471-8329-C2E3C0CAA5AF}" srcId="{C2FA6761-3F99-4B44-A2C6-024E6E972376}" destId="{EB640D5D-1CE6-456F-8DF2-EA742F40F188}" srcOrd="2" destOrd="0" parTransId="{D48E996B-E77B-4AF6-AC78-70D52ACDBEEE}" sibTransId="{34AED16D-C25D-49FE-817E-8DA92DA0D90B}"/>
    <dgm:cxn modelId="{B14636C7-27B9-4B7E-868E-B02BD27FD0D5}" srcId="{C2FA6761-3F99-4B44-A2C6-024E6E972376}" destId="{5C0E8B6E-FAAA-42C7-88BA-BC1F26A57896}" srcOrd="3" destOrd="0" parTransId="{8A6778D1-FD5B-4CEB-84BE-59946A53EEF3}" sibTransId="{4D4B44A0-A7D7-4F34-88DA-376EC4357819}"/>
    <dgm:cxn modelId="{934B13D8-FEAA-45E3-B46F-48B82564E14C}" type="presOf" srcId="{64485241-A859-4540-AEC4-C6C2C8C58A5B}" destId="{2DFB3048-3CF1-484F-92BF-E0A4356248BE}" srcOrd="0" destOrd="0" presId="urn:microsoft.com/office/officeart/2008/layout/LinedList"/>
    <dgm:cxn modelId="{E4DB5C0E-88E2-4129-A913-FED379791267}" type="presParOf" srcId="{4D515E1F-98B7-4EAE-AD24-42C17FE0C9C4}" destId="{7501F616-9410-4A6C-B6C6-D5F99D1D3031}" srcOrd="0" destOrd="0" presId="urn:microsoft.com/office/officeart/2008/layout/LinedList"/>
    <dgm:cxn modelId="{D2F468F2-C0EE-483F-82B0-EFDB5825104C}" type="presParOf" srcId="{4D515E1F-98B7-4EAE-AD24-42C17FE0C9C4}" destId="{BD086201-2F71-494A-A5F6-D815ABBFD1C9}" srcOrd="1" destOrd="0" presId="urn:microsoft.com/office/officeart/2008/layout/LinedList"/>
    <dgm:cxn modelId="{0C1FC7FA-A3D4-42C3-BE73-337090551397}" type="presParOf" srcId="{BD086201-2F71-494A-A5F6-D815ABBFD1C9}" destId="{18AEDF18-4786-4070-8F9D-FDB698D45C13}" srcOrd="0" destOrd="0" presId="urn:microsoft.com/office/officeart/2008/layout/LinedList"/>
    <dgm:cxn modelId="{BE53A9A1-34B1-459F-A5B9-2DC576E894B9}" type="presParOf" srcId="{BD086201-2F71-494A-A5F6-D815ABBFD1C9}" destId="{175160A1-D7B6-4499-816E-CB3DBB06E49A}" srcOrd="1" destOrd="0" presId="urn:microsoft.com/office/officeart/2008/layout/LinedList"/>
    <dgm:cxn modelId="{337A8DDE-146D-48F7-AF14-713DF4D0BA4F}" type="presParOf" srcId="{4D515E1F-98B7-4EAE-AD24-42C17FE0C9C4}" destId="{6892E9B6-2EC7-4DA2-AD67-9B19903369A8}" srcOrd="2" destOrd="0" presId="urn:microsoft.com/office/officeart/2008/layout/LinedList"/>
    <dgm:cxn modelId="{6A856649-2048-43B2-A629-D8025666063F}" type="presParOf" srcId="{4D515E1F-98B7-4EAE-AD24-42C17FE0C9C4}" destId="{6D87F350-6670-4F4F-A3BD-CF96B63FCA5A}" srcOrd="3" destOrd="0" presId="urn:microsoft.com/office/officeart/2008/layout/LinedList"/>
    <dgm:cxn modelId="{992950E6-4F1A-4772-8CB9-2A8161D957D5}" type="presParOf" srcId="{6D87F350-6670-4F4F-A3BD-CF96B63FCA5A}" destId="{2DFB3048-3CF1-484F-92BF-E0A4356248BE}" srcOrd="0" destOrd="0" presId="urn:microsoft.com/office/officeart/2008/layout/LinedList"/>
    <dgm:cxn modelId="{E47A7FC8-5F54-4600-BFA5-4987069148B3}" type="presParOf" srcId="{6D87F350-6670-4F4F-A3BD-CF96B63FCA5A}" destId="{655500EF-13C7-4CEC-981B-66F2BA959668}" srcOrd="1" destOrd="0" presId="urn:microsoft.com/office/officeart/2008/layout/LinedList"/>
    <dgm:cxn modelId="{B9EA9A91-17FF-47D5-B753-82365343D572}" type="presParOf" srcId="{4D515E1F-98B7-4EAE-AD24-42C17FE0C9C4}" destId="{47E42C1A-88B0-4590-B330-9C6C7CCC8CD6}" srcOrd="4" destOrd="0" presId="urn:microsoft.com/office/officeart/2008/layout/LinedList"/>
    <dgm:cxn modelId="{BA0CA61C-0C91-41E5-9B60-E85344C08DE7}" type="presParOf" srcId="{4D515E1F-98B7-4EAE-AD24-42C17FE0C9C4}" destId="{419317B8-773C-4767-94B5-96F5BC35C9D2}" srcOrd="5" destOrd="0" presId="urn:microsoft.com/office/officeart/2008/layout/LinedList"/>
    <dgm:cxn modelId="{451DE567-8D0C-4A4D-A4B2-92E5C514AEE9}" type="presParOf" srcId="{419317B8-773C-4767-94B5-96F5BC35C9D2}" destId="{050D2ADC-12D5-4E16-BC4A-C44E82DC7550}" srcOrd="0" destOrd="0" presId="urn:microsoft.com/office/officeart/2008/layout/LinedList"/>
    <dgm:cxn modelId="{7992D68E-0252-4B0F-B7B6-7B73C9D880B8}" type="presParOf" srcId="{419317B8-773C-4767-94B5-96F5BC35C9D2}" destId="{8FDDA24C-DDD7-4EB6-8CF2-A01FD1D10632}" srcOrd="1" destOrd="0" presId="urn:microsoft.com/office/officeart/2008/layout/LinedList"/>
    <dgm:cxn modelId="{0D179F02-F19F-4EDC-8833-7EDFB63C60E2}" type="presParOf" srcId="{4D515E1F-98B7-4EAE-AD24-42C17FE0C9C4}" destId="{F0FD275B-8622-4D05-89D4-FE9D36D9B7A7}" srcOrd="6" destOrd="0" presId="urn:microsoft.com/office/officeart/2008/layout/LinedList"/>
    <dgm:cxn modelId="{9281D375-9EBE-4389-83B6-D237FE59B022}" type="presParOf" srcId="{4D515E1F-98B7-4EAE-AD24-42C17FE0C9C4}" destId="{E5531353-3D4F-46D9-B574-D01D743C3085}" srcOrd="7" destOrd="0" presId="urn:microsoft.com/office/officeart/2008/layout/LinedList"/>
    <dgm:cxn modelId="{C86643E6-0D7E-4CFD-8E4F-E07F46B645EB}" type="presParOf" srcId="{E5531353-3D4F-46D9-B574-D01D743C3085}" destId="{C8F12748-A681-4067-B26E-B93063E5BED0}" srcOrd="0" destOrd="0" presId="urn:microsoft.com/office/officeart/2008/layout/LinedList"/>
    <dgm:cxn modelId="{064D5CA6-15F0-45EE-9B86-3563D93FEBA4}" type="presParOf" srcId="{E5531353-3D4F-46D9-B574-D01D743C3085}" destId="{0B17BA75-0D40-4F41-9F83-CC919FC9BA33}" srcOrd="1" destOrd="0" presId="urn:microsoft.com/office/officeart/2008/layout/LinedList"/>
    <dgm:cxn modelId="{9A140313-5290-4ED9-81B0-A0F305B28F30}" type="presParOf" srcId="{4D515E1F-98B7-4EAE-AD24-42C17FE0C9C4}" destId="{678AD9AC-1885-44A7-AFD4-100813A895E5}" srcOrd="8" destOrd="0" presId="urn:microsoft.com/office/officeart/2008/layout/LinedList"/>
    <dgm:cxn modelId="{F732F660-2616-4877-BC68-164B541EE732}" type="presParOf" srcId="{4D515E1F-98B7-4EAE-AD24-42C17FE0C9C4}" destId="{D4429A0C-A0A5-40E2-8024-55A8DA5D0BD2}" srcOrd="9" destOrd="0" presId="urn:microsoft.com/office/officeart/2008/layout/LinedList"/>
    <dgm:cxn modelId="{ADC05ADB-F97C-4308-9866-96D3CF29DDF4}" type="presParOf" srcId="{D4429A0C-A0A5-40E2-8024-55A8DA5D0BD2}" destId="{999281BC-4B58-4B4B-91A4-21E3F10AF512}" srcOrd="0" destOrd="0" presId="urn:microsoft.com/office/officeart/2008/layout/LinedList"/>
    <dgm:cxn modelId="{9DA2F9A7-A79A-4351-9D88-A28FD721B2EA}" type="presParOf" srcId="{D4429A0C-A0A5-40E2-8024-55A8DA5D0BD2}" destId="{4171E828-674F-484D-A274-AAD7C519C8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21353-238C-4517-9E3F-CA3D6307CAF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E751383-2C82-43F4-A25E-2AB7BEB85A4D}">
      <dgm:prSet/>
      <dgm:spPr/>
      <dgm:t>
        <a:bodyPr/>
        <a:lstStyle/>
        <a:p>
          <a:r>
            <a:rPr lang="pl-PL"/>
            <a:t>Zbyt entuzjastyczne podejście do zakresu i wyglądu aplikacji (jednak wszystko wymaga wprawy </a:t>
          </a:r>
          <a:r>
            <a:rPr lang="pl-PL">
              <a:sym typeface="Wingdings" panose="05000000000000000000" pitchFamily="2" charset="2"/>
            </a:rPr>
            <a:t></a:t>
          </a:r>
          <a:r>
            <a:rPr lang="pl-PL"/>
            <a:t>)</a:t>
          </a:r>
          <a:endParaRPr lang="en-US"/>
        </a:p>
      </dgm:t>
    </dgm:pt>
    <dgm:pt modelId="{B61C6570-678E-4859-8B06-DB25620C4FBD}" type="parTrans" cxnId="{F32DF79E-8310-408F-8A45-559E4A96A91C}">
      <dgm:prSet/>
      <dgm:spPr/>
      <dgm:t>
        <a:bodyPr/>
        <a:lstStyle/>
        <a:p>
          <a:endParaRPr lang="en-US"/>
        </a:p>
      </dgm:t>
    </dgm:pt>
    <dgm:pt modelId="{25FBAEB0-4A8C-4BA6-A7AC-1F691114B983}" type="sibTrans" cxnId="{F32DF79E-8310-408F-8A45-559E4A96A91C}">
      <dgm:prSet/>
      <dgm:spPr/>
      <dgm:t>
        <a:bodyPr/>
        <a:lstStyle/>
        <a:p>
          <a:endParaRPr lang="en-US"/>
        </a:p>
      </dgm:t>
    </dgm:pt>
    <dgm:pt modelId="{8F665568-7511-4356-B545-2DC2A5682888}">
      <dgm:prSet/>
      <dgm:spPr/>
      <dgm:t>
        <a:bodyPr/>
        <a:lstStyle/>
        <a:p>
          <a:r>
            <a:rPr lang="pl-PL"/>
            <a:t>Wielokrotne zmiany w strukturze bazy danych i konieczność przerabiania modeli, bo wraz z postępem kodu zmieniała się koncepcja relacji</a:t>
          </a:r>
          <a:endParaRPr lang="en-US"/>
        </a:p>
      </dgm:t>
    </dgm:pt>
    <dgm:pt modelId="{68974365-6F95-4F4C-ACE4-760893AA8375}" type="parTrans" cxnId="{23D3A750-23B5-444C-B3D9-5FF8CFDEBA98}">
      <dgm:prSet/>
      <dgm:spPr/>
      <dgm:t>
        <a:bodyPr/>
        <a:lstStyle/>
        <a:p>
          <a:endParaRPr lang="en-US"/>
        </a:p>
      </dgm:t>
    </dgm:pt>
    <dgm:pt modelId="{71DA4ACF-AC20-4C3E-BA09-5AB407F8D996}" type="sibTrans" cxnId="{23D3A750-23B5-444C-B3D9-5FF8CFDEBA98}">
      <dgm:prSet/>
      <dgm:spPr/>
      <dgm:t>
        <a:bodyPr/>
        <a:lstStyle/>
        <a:p>
          <a:endParaRPr lang="en-US"/>
        </a:p>
      </dgm:t>
    </dgm:pt>
    <dgm:pt modelId="{0C9EF9B4-4E56-4FFA-9B1D-DFFBDBE4543D}" type="pres">
      <dgm:prSet presAssocID="{6A121353-238C-4517-9E3F-CA3D6307CAF0}" presName="linear" presStyleCnt="0">
        <dgm:presLayoutVars>
          <dgm:animLvl val="lvl"/>
          <dgm:resizeHandles val="exact"/>
        </dgm:presLayoutVars>
      </dgm:prSet>
      <dgm:spPr/>
    </dgm:pt>
    <dgm:pt modelId="{55E342F5-4687-4630-B789-D9D1C9CCD9A1}" type="pres">
      <dgm:prSet presAssocID="{9E751383-2C82-43F4-A25E-2AB7BEB85A4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AE08118-8F45-4BFF-BCD0-CA26740C835A}" type="pres">
      <dgm:prSet presAssocID="{25FBAEB0-4A8C-4BA6-A7AC-1F691114B983}" presName="spacer" presStyleCnt="0"/>
      <dgm:spPr/>
    </dgm:pt>
    <dgm:pt modelId="{FBB7F55D-4857-4C2E-A319-80E11C952BA1}" type="pres">
      <dgm:prSet presAssocID="{8F665568-7511-4356-B545-2DC2A568288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B27894F-B1C2-4390-B833-CD36E48846F1}" type="presOf" srcId="{8F665568-7511-4356-B545-2DC2A5682888}" destId="{FBB7F55D-4857-4C2E-A319-80E11C952BA1}" srcOrd="0" destOrd="0" presId="urn:microsoft.com/office/officeart/2005/8/layout/vList2"/>
    <dgm:cxn modelId="{23D3A750-23B5-444C-B3D9-5FF8CFDEBA98}" srcId="{6A121353-238C-4517-9E3F-CA3D6307CAF0}" destId="{8F665568-7511-4356-B545-2DC2A5682888}" srcOrd="1" destOrd="0" parTransId="{68974365-6F95-4F4C-ACE4-760893AA8375}" sibTransId="{71DA4ACF-AC20-4C3E-BA09-5AB407F8D996}"/>
    <dgm:cxn modelId="{45223A5A-6BDC-4E06-8F00-F93D44FC6BAD}" type="presOf" srcId="{9E751383-2C82-43F4-A25E-2AB7BEB85A4D}" destId="{55E342F5-4687-4630-B789-D9D1C9CCD9A1}" srcOrd="0" destOrd="0" presId="urn:microsoft.com/office/officeart/2005/8/layout/vList2"/>
    <dgm:cxn modelId="{F32DF79E-8310-408F-8A45-559E4A96A91C}" srcId="{6A121353-238C-4517-9E3F-CA3D6307CAF0}" destId="{9E751383-2C82-43F4-A25E-2AB7BEB85A4D}" srcOrd="0" destOrd="0" parTransId="{B61C6570-678E-4859-8B06-DB25620C4FBD}" sibTransId="{25FBAEB0-4A8C-4BA6-A7AC-1F691114B983}"/>
    <dgm:cxn modelId="{0A6C70B8-DB6F-44C3-9F37-D3B73C5E0377}" type="presOf" srcId="{6A121353-238C-4517-9E3F-CA3D6307CAF0}" destId="{0C9EF9B4-4E56-4FFA-9B1D-DFFBDBE4543D}" srcOrd="0" destOrd="0" presId="urn:microsoft.com/office/officeart/2005/8/layout/vList2"/>
    <dgm:cxn modelId="{686EA65F-6BF2-4AB4-945D-D1275BA65104}" type="presParOf" srcId="{0C9EF9B4-4E56-4FFA-9B1D-DFFBDBE4543D}" destId="{55E342F5-4687-4630-B789-D9D1C9CCD9A1}" srcOrd="0" destOrd="0" presId="urn:microsoft.com/office/officeart/2005/8/layout/vList2"/>
    <dgm:cxn modelId="{9CB04E41-1C78-4BC2-B585-42299C68A3A0}" type="presParOf" srcId="{0C9EF9B4-4E56-4FFA-9B1D-DFFBDBE4543D}" destId="{9AE08118-8F45-4BFF-BCD0-CA26740C835A}" srcOrd="1" destOrd="0" presId="urn:microsoft.com/office/officeart/2005/8/layout/vList2"/>
    <dgm:cxn modelId="{E41A3272-ABAE-4D77-9489-8E5A67BFCAF9}" type="presParOf" srcId="{0C9EF9B4-4E56-4FFA-9B1D-DFFBDBE4543D}" destId="{FBB7F55D-4857-4C2E-A319-80E11C952BA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182646-F62C-47E3-A5CD-F4865B46ED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656FDED-1C4F-441D-BE1C-7A3D1379C55C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Wprowadzenie do systemu dokumentu/linku do złożonych ofert,</a:t>
          </a:r>
          <a:endParaRPr lang="en-US"/>
        </a:p>
      </dgm:t>
    </dgm:pt>
    <dgm:pt modelId="{81A0D55B-774C-4F29-BFE4-049D3294DF7B}" type="parTrans" cxnId="{25D1DC97-B05A-460A-B4F5-D5970C12B979}">
      <dgm:prSet/>
      <dgm:spPr/>
      <dgm:t>
        <a:bodyPr/>
        <a:lstStyle/>
        <a:p>
          <a:endParaRPr lang="en-US"/>
        </a:p>
      </dgm:t>
    </dgm:pt>
    <dgm:pt modelId="{FDA9F9F0-6FBD-432F-B97F-088543D634AE}" type="sibTrans" cxnId="{25D1DC97-B05A-460A-B4F5-D5970C12B979}">
      <dgm:prSet/>
      <dgm:spPr/>
      <dgm:t>
        <a:bodyPr/>
        <a:lstStyle/>
        <a:p>
          <a:endParaRPr lang="en-US"/>
        </a:p>
      </dgm:t>
    </dgm:pt>
    <dgm:pt modelId="{599BB921-6E7D-49AF-9FE5-134C65AAE80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przesyłanie informacji pomiędzy użytkownikami, np. informacji o zakończeniu oceny,</a:t>
          </a:r>
          <a:endParaRPr lang="en-US" dirty="0"/>
        </a:p>
      </dgm:t>
    </dgm:pt>
    <dgm:pt modelId="{C237C155-840D-4387-86BE-0E97EC57C879}" type="parTrans" cxnId="{750FD907-DABA-46EB-A79E-A732C4A00344}">
      <dgm:prSet/>
      <dgm:spPr/>
      <dgm:t>
        <a:bodyPr/>
        <a:lstStyle/>
        <a:p>
          <a:endParaRPr lang="en-US"/>
        </a:p>
      </dgm:t>
    </dgm:pt>
    <dgm:pt modelId="{43E1028C-4C8E-471C-879A-04309B99009C}" type="sibTrans" cxnId="{750FD907-DABA-46EB-A79E-A732C4A00344}">
      <dgm:prSet/>
      <dgm:spPr/>
      <dgm:t>
        <a:bodyPr/>
        <a:lstStyle/>
        <a:p>
          <a:endParaRPr lang="en-US"/>
        </a:p>
      </dgm:t>
    </dgm:pt>
    <dgm:pt modelId="{954239A2-6016-45BE-9358-5D65D726E212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automatyczne generowanie przypomnień, ponagleń, alertów,</a:t>
          </a:r>
          <a:endParaRPr lang="en-US" dirty="0"/>
        </a:p>
      </dgm:t>
    </dgm:pt>
    <dgm:pt modelId="{E3A42D9C-F2C6-4F88-AC7A-7FFD25F7DD2D}" type="parTrans" cxnId="{92ECD07E-3987-403E-9BE1-3100310415DC}">
      <dgm:prSet/>
      <dgm:spPr/>
      <dgm:t>
        <a:bodyPr/>
        <a:lstStyle/>
        <a:p>
          <a:endParaRPr lang="en-US"/>
        </a:p>
      </dgm:t>
    </dgm:pt>
    <dgm:pt modelId="{C293303B-8146-43F1-BB59-726766BF97BF}" type="sibTrans" cxnId="{92ECD07E-3987-403E-9BE1-3100310415DC}">
      <dgm:prSet/>
      <dgm:spPr/>
      <dgm:t>
        <a:bodyPr/>
        <a:lstStyle/>
        <a:p>
          <a:endParaRPr lang="en-US"/>
        </a:p>
      </dgm:t>
    </dgm:pt>
    <dgm:pt modelId="{3B36E6A8-D927-489A-9AD5-8A73E05838D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generowanie raportów ekranowych, w formie plików (pdf) i wydruków</a:t>
          </a:r>
          <a:endParaRPr lang="en-US" dirty="0"/>
        </a:p>
      </dgm:t>
    </dgm:pt>
    <dgm:pt modelId="{7E822519-039C-46CD-999D-199B4AB49B27}" type="parTrans" cxnId="{9CF23B2F-6ADB-4615-BD73-419DF2D2E3EF}">
      <dgm:prSet/>
      <dgm:spPr/>
      <dgm:t>
        <a:bodyPr/>
        <a:lstStyle/>
        <a:p>
          <a:endParaRPr lang="en-US"/>
        </a:p>
      </dgm:t>
    </dgm:pt>
    <dgm:pt modelId="{0673C24D-92A9-473D-8C58-E99AADC8E060}" type="sibTrans" cxnId="{9CF23B2F-6ADB-4615-BD73-419DF2D2E3EF}">
      <dgm:prSet/>
      <dgm:spPr/>
      <dgm:t>
        <a:bodyPr/>
        <a:lstStyle/>
        <a:p>
          <a:endParaRPr lang="en-US"/>
        </a:p>
      </dgm:t>
    </dgm:pt>
    <dgm:pt modelId="{A8782C57-4A16-4FA8-A788-FFD88AA4A392}" type="pres">
      <dgm:prSet presAssocID="{BE182646-F62C-47E3-A5CD-F4865B46ED25}" presName="root" presStyleCnt="0">
        <dgm:presLayoutVars>
          <dgm:dir/>
          <dgm:resizeHandles val="exact"/>
        </dgm:presLayoutVars>
      </dgm:prSet>
      <dgm:spPr/>
    </dgm:pt>
    <dgm:pt modelId="{03443954-5CBF-4033-8E87-D0D73FFFDE0A}" type="pres">
      <dgm:prSet presAssocID="{1656FDED-1C4F-441D-BE1C-7A3D1379C55C}" presName="compNode" presStyleCnt="0"/>
      <dgm:spPr/>
    </dgm:pt>
    <dgm:pt modelId="{6225118D-53EC-40A4-AA8A-C412596137C2}" type="pres">
      <dgm:prSet presAssocID="{1656FDED-1C4F-441D-BE1C-7A3D1379C55C}" presName="bgRect" presStyleLbl="bgShp" presStyleIdx="0" presStyleCnt="4"/>
      <dgm:spPr/>
    </dgm:pt>
    <dgm:pt modelId="{28C21738-CF79-4A72-86CB-1E8D6C2E25A6}" type="pres">
      <dgm:prSet presAssocID="{1656FDED-1C4F-441D-BE1C-7A3D1379C55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64A556EE-1FFD-42B4-9FC0-8A910A2B15E8}" type="pres">
      <dgm:prSet presAssocID="{1656FDED-1C4F-441D-BE1C-7A3D1379C55C}" presName="spaceRect" presStyleCnt="0"/>
      <dgm:spPr/>
    </dgm:pt>
    <dgm:pt modelId="{2647D7FC-72CA-4662-802E-FD532534237D}" type="pres">
      <dgm:prSet presAssocID="{1656FDED-1C4F-441D-BE1C-7A3D1379C55C}" presName="parTx" presStyleLbl="revTx" presStyleIdx="0" presStyleCnt="4">
        <dgm:presLayoutVars>
          <dgm:chMax val="0"/>
          <dgm:chPref val="0"/>
        </dgm:presLayoutVars>
      </dgm:prSet>
      <dgm:spPr/>
    </dgm:pt>
    <dgm:pt modelId="{D8761D46-AEDF-48B3-B7DC-63E5507EC93E}" type="pres">
      <dgm:prSet presAssocID="{FDA9F9F0-6FBD-432F-B97F-088543D634AE}" presName="sibTrans" presStyleCnt="0"/>
      <dgm:spPr/>
    </dgm:pt>
    <dgm:pt modelId="{4BFF6E05-543E-46E0-9BB0-EEB6EB17503A}" type="pres">
      <dgm:prSet presAssocID="{599BB921-6E7D-49AF-9FE5-134C65AAE809}" presName="compNode" presStyleCnt="0"/>
      <dgm:spPr/>
    </dgm:pt>
    <dgm:pt modelId="{BD1DD092-6BE6-47B4-9EF2-72B1BCF232DD}" type="pres">
      <dgm:prSet presAssocID="{599BB921-6E7D-49AF-9FE5-134C65AAE809}" presName="bgRect" presStyleLbl="bgShp" presStyleIdx="1" presStyleCnt="4"/>
      <dgm:spPr/>
    </dgm:pt>
    <dgm:pt modelId="{C5F9D7FB-C0CA-4FC3-A9C3-0A8655DDD9FA}" type="pres">
      <dgm:prSet presAssocID="{599BB921-6E7D-49AF-9FE5-134C65AAE8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03B4F3D-E614-41FB-8903-CF0A6B6B4AB0}" type="pres">
      <dgm:prSet presAssocID="{599BB921-6E7D-49AF-9FE5-134C65AAE809}" presName="spaceRect" presStyleCnt="0"/>
      <dgm:spPr/>
    </dgm:pt>
    <dgm:pt modelId="{7E672E6E-5D49-4B41-A3A8-68A7F8726BC3}" type="pres">
      <dgm:prSet presAssocID="{599BB921-6E7D-49AF-9FE5-134C65AAE809}" presName="parTx" presStyleLbl="revTx" presStyleIdx="1" presStyleCnt="4">
        <dgm:presLayoutVars>
          <dgm:chMax val="0"/>
          <dgm:chPref val="0"/>
        </dgm:presLayoutVars>
      </dgm:prSet>
      <dgm:spPr/>
    </dgm:pt>
    <dgm:pt modelId="{CF5CD52D-2678-42EE-8B50-CD5D942D01B9}" type="pres">
      <dgm:prSet presAssocID="{43E1028C-4C8E-471C-879A-04309B99009C}" presName="sibTrans" presStyleCnt="0"/>
      <dgm:spPr/>
    </dgm:pt>
    <dgm:pt modelId="{52BAB593-546C-46A1-9D51-57637CC5B7B1}" type="pres">
      <dgm:prSet presAssocID="{954239A2-6016-45BE-9358-5D65D726E212}" presName="compNode" presStyleCnt="0"/>
      <dgm:spPr/>
    </dgm:pt>
    <dgm:pt modelId="{5A43940D-B117-45BD-96FF-9B12B092E298}" type="pres">
      <dgm:prSet presAssocID="{954239A2-6016-45BE-9358-5D65D726E212}" presName="bgRect" presStyleLbl="bgShp" presStyleIdx="2" presStyleCnt="4"/>
      <dgm:spPr/>
    </dgm:pt>
    <dgm:pt modelId="{78ACD7F0-18E1-4C49-AB9C-8AA3478F5D99}" type="pres">
      <dgm:prSet presAssocID="{954239A2-6016-45BE-9358-5D65D726E21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AEC7EC02-5C99-47BF-8B8C-A4C08EAA16F5}" type="pres">
      <dgm:prSet presAssocID="{954239A2-6016-45BE-9358-5D65D726E212}" presName="spaceRect" presStyleCnt="0"/>
      <dgm:spPr/>
    </dgm:pt>
    <dgm:pt modelId="{E2B7CC85-3C28-4EC6-B116-1EFDF529E02F}" type="pres">
      <dgm:prSet presAssocID="{954239A2-6016-45BE-9358-5D65D726E212}" presName="parTx" presStyleLbl="revTx" presStyleIdx="2" presStyleCnt="4">
        <dgm:presLayoutVars>
          <dgm:chMax val="0"/>
          <dgm:chPref val="0"/>
        </dgm:presLayoutVars>
      </dgm:prSet>
      <dgm:spPr/>
    </dgm:pt>
    <dgm:pt modelId="{83408BB0-4C98-4A3C-AB74-8CA63F7D598A}" type="pres">
      <dgm:prSet presAssocID="{C293303B-8146-43F1-BB59-726766BF97BF}" presName="sibTrans" presStyleCnt="0"/>
      <dgm:spPr/>
    </dgm:pt>
    <dgm:pt modelId="{1AB66874-4DC1-41A4-A7AB-C9301ECFC91D}" type="pres">
      <dgm:prSet presAssocID="{3B36E6A8-D927-489A-9AD5-8A73E05838D4}" presName="compNode" presStyleCnt="0"/>
      <dgm:spPr/>
    </dgm:pt>
    <dgm:pt modelId="{0C2B8928-8B31-46A4-8A57-6820706D0984}" type="pres">
      <dgm:prSet presAssocID="{3B36E6A8-D927-489A-9AD5-8A73E05838D4}" presName="bgRect" presStyleLbl="bgShp" presStyleIdx="3" presStyleCnt="4"/>
      <dgm:spPr/>
    </dgm:pt>
    <dgm:pt modelId="{38A1C6C9-6DB4-4C06-9C69-6AB2C78198A4}" type="pres">
      <dgm:prSet presAssocID="{3B36E6A8-D927-489A-9AD5-8A73E05838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30D9AFF-AC73-419D-8E24-15D27850FAEB}" type="pres">
      <dgm:prSet presAssocID="{3B36E6A8-D927-489A-9AD5-8A73E05838D4}" presName="spaceRect" presStyleCnt="0"/>
      <dgm:spPr/>
    </dgm:pt>
    <dgm:pt modelId="{4DE082AE-D550-499E-9B08-5A612373C643}" type="pres">
      <dgm:prSet presAssocID="{3B36E6A8-D927-489A-9AD5-8A73E05838D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50FD907-DABA-46EB-A79E-A732C4A00344}" srcId="{BE182646-F62C-47E3-A5CD-F4865B46ED25}" destId="{599BB921-6E7D-49AF-9FE5-134C65AAE809}" srcOrd="1" destOrd="0" parTransId="{C237C155-840D-4387-86BE-0E97EC57C879}" sibTransId="{43E1028C-4C8E-471C-879A-04309B99009C}"/>
    <dgm:cxn modelId="{6DF1202A-BCCF-4A1D-8ED9-424ADD7DD2F1}" type="presOf" srcId="{3B36E6A8-D927-489A-9AD5-8A73E05838D4}" destId="{4DE082AE-D550-499E-9B08-5A612373C643}" srcOrd="0" destOrd="0" presId="urn:microsoft.com/office/officeart/2018/2/layout/IconVerticalSolidList"/>
    <dgm:cxn modelId="{9CF23B2F-6ADB-4615-BD73-419DF2D2E3EF}" srcId="{BE182646-F62C-47E3-A5CD-F4865B46ED25}" destId="{3B36E6A8-D927-489A-9AD5-8A73E05838D4}" srcOrd="3" destOrd="0" parTransId="{7E822519-039C-46CD-999D-199B4AB49B27}" sibTransId="{0673C24D-92A9-473D-8C58-E99AADC8E060}"/>
    <dgm:cxn modelId="{4BADBB5A-0552-4649-AF4F-6B5120B06EC8}" type="presOf" srcId="{1656FDED-1C4F-441D-BE1C-7A3D1379C55C}" destId="{2647D7FC-72CA-4662-802E-FD532534237D}" srcOrd="0" destOrd="0" presId="urn:microsoft.com/office/officeart/2018/2/layout/IconVerticalSolidList"/>
    <dgm:cxn modelId="{92ECD07E-3987-403E-9BE1-3100310415DC}" srcId="{BE182646-F62C-47E3-A5CD-F4865B46ED25}" destId="{954239A2-6016-45BE-9358-5D65D726E212}" srcOrd="2" destOrd="0" parTransId="{E3A42D9C-F2C6-4F88-AC7A-7FFD25F7DD2D}" sibTransId="{C293303B-8146-43F1-BB59-726766BF97BF}"/>
    <dgm:cxn modelId="{E2FC8386-5D92-41C7-BEE6-65870F2A26C2}" type="presOf" srcId="{599BB921-6E7D-49AF-9FE5-134C65AAE809}" destId="{7E672E6E-5D49-4B41-A3A8-68A7F8726BC3}" srcOrd="0" destOrd="0" presId="urn:microsoft.com/office/officeart/2018/2/layout/IconVerticalSolidList"/>
    <dgm:cxn modelId="{25D1DC97-B05A-460A-B4F5-D5970C12B979}" srcId="{BE182646-F62C-47E3-A5CD-F4865B46ED25}" destId="{1656FDED-1C4F-441D-BE1C-7A3D1379C55C}" srcOrd="0" destOrd="0" parTransId="{81A0D55B-774C-4F29-BFE4-049D3294DF7B}" sibTransId="{FDA9F9F0-6FBD-432F-B97F-088543D634AE}"/>
    <dgm:cxn modelId="{D84F9ADA-A5A2-4458-BB9E-2EF9BEC527FD}" type="presOf" srcId="{BE182646-F62C-47E3-A5CD-F4865B46ED25}" destId="{A8782C57-4A16-4FA8-A788-FFD88AA4A392}" srcOrd="0" destOrd="0" presId="urn:microsoft.com/office/officeart/2018/2/layout/IconVerticalSolidList"/>
    <dgm:cxn modelId="{76B24CE8-67C7-483C-A49D-CDE9111364A0}" type="presOf" srcId="{954239A2-6016-45BE-9358-5D65D726E212}" destId="{E2B7CC85-3C28-4EC6-B116-1EFDF529E02F}" srcOrd="0" destOrd="0" presId="urn:microsoft.com/office/officeart/2018/2/layout/IconVerticalSolidList"/>
    <dgm:cxn modelId="{3BA5EF95-62A1-4DCD-8941-2C14D42F48EB}" type="presParOf" srcId="{A8782C57-4A16-4FA8-A788-FFD88AA4A392}" destId="{03443954-5CBF-4033-8E87-D0D73FFFDE0A}" srcOrd="0" destOrd="0" presId="urn:microsoft.com/office/officeart/2018/2/layout/IconVerticalSolidList"/>
    <dgm:cxn modelId="{08BF44E5-F165-4D8A-88F4-5741DCC207A5}" type="presParOf" srcId="{03443954-5CBF-4033-8E87-D0D73FFFDE0A}" destId="{6225118D-53EC-40A4-AA8A-C412596137C2}" srcOrd="0" destOrd="0" presId="urn:microsoft.com/office/officeart/2018/2/layout/IconVerticalSolidList"/>
    <dgm:cxn modelId="{07D5D659-4E2A-4895-8C4C-5B00551D2838}" type="presParOf" srcId="{03443954-5CBF-4033-8E87-D0D73FFFDE0A}" destId="{28C21738-CF79-4A72-86CB-1E8D6C2E25A6}" srcOrd="1" destOrd="0" presId="urn:microsoft.com/office/officeart/2018/2/layout/IconVerticalSolidList"/>
    <dgm:cxn modelId="{38B3CC1E-39FF-4E56-86F3-2E364CA8A461}" type="presParOf" srcId="{03443954-5CBF-4033-8E87-D0D73FFFDE0A}" destId="{64A556EE-1FFD-42B4-9FC0-8A910A2B15E8}" srcOrd="2" destOrd="0" presId="urn:microsoft.com/office/officeart/2018/2/layout/IconVerticalSolidList"/>
    <dgm:cxn modelId="{511C905E-F858-4665-98FB-EA5341494301}" type="presParOf" srcId="{03443954-5CBF-4033-8E87-D0D73FFFDE0A}" destId="{2647D7FC-72CA-4662-802E-FD532534237D}" srcOrd="3" destOrd="0" presId="urn:microsoft.com/office/officeart/2018/2/layout/IconVerticalSolidList"/>
    <dgm:cxn modelId="{1BD4CAA6-6DA6-4F81-9FD8-95310D59B2D9}" type="presParOf" srcId="{A8782C57-4A16-4FA8-A788-FFD88AA4A392}" destId="{D8761D46-AEDF-48B3-B7DC-63E5507EC93E}" srcOrd="1" destOrd="0" presId="urn:microsoft.com/office/officeart/2018/2/layout/IconVerticalSolidList"/>
    <dgm:cxn modelId="{D40F654D-4BE7-4371-A3A0-0DC84896FC84}" type="presParOf" srcId="{A8782C57-4A16-4FA8-A788-FFD88AA4A392}" destId="{4BFF6E05-543E-46E0-9BB0-EEB6EB17503A}" srcOrd="2" destOrd="0" presId="urn:microsoft.com/office/officeart/2018/2/layout/IconVerticalSolidList"/>
    <dgm:cxn modelId="{DA810919-531B-4391-A0CD-83BF9AFAB8FC}" type="presParOf" srcId="{4BFF6E05-543E-46E0-9BB0-EEB6EB17503A}" destId="{BD1DD092-6BE6-47B4-9EF2-72B1BCF232DD}" srcOrd="0" destOrd="0" presId="urn:microsoft.com/office/officeart/2018/2/layout/IconVerticalSolidList"/>
    <dgm:cxn modelId="{86A3A2E7-6E30-400B-AE6D-C565AF6307A7}" type="presParOf" srcId="{4BFF6E05-543E-46E0-9BB0-EEB6EB17503A}" destId="{C5F9D7FB-C0CA-4FC3-A9C3-0A8655DDD9FA}" srcOrd="1" destOrd="0" presId="urn:microsoft.com/office/officeart/2018/2/layout/IconVerticalSolidList"/>
    <dgm:cxn modelId="{BD2F4334-07B9-44FE-A814-27E066E626E3}" type="presParOf" srcId="{4BFF6E05-543E-46E0-9BB0-EEB6EB17503A}" destId="{B03B4F3D-E614-41FB-8903-CF0A6B6B4AB0}" srcOrd="2" destOrd="0" presId="urn:microsoft.com/office/officeart/2018/2/layout/IconVerticalSolidList"/>
    <dgm:cxn modelId="{746BAC62-757D-496A-90EA-FAABC88B9D22}" type="presParOf" srcId="{4BFF6E05-543E-46E0-9BB0-EEB6EB17503A}" destId="{7E672E6E-5D49-4B41-A3A8-68A7F8726BC3}" srcOrd="3" destOrd="0" presId="urn:microsoft.com/office/officeart/2018/2/layout/IconVerticalSolidList"/>
    <dgm:cxn modelId="{C191D6A4-95E2-4C4F-9B18-BEF71973BAEB}" type="presParOf" srcId="{A8782C57-4A16-4FA8-A788-FFD88AA4A392}" destId="{CF5CD52D-2678-42EE-8B50-CD5D942D01B9}" srcOrd="3" destOrd="0" presId="urn:microsoft.com/office/officeart/2018/2/layout/IconVerticalSolidList"/>
    <dgm:cxn modelId="{C6493E8B-C553-4100-866D-9B7CADA04FAA}" type="presParOf" srcId="{A8782C57-4A16-4FA8-A788-FFD88AA4A392}" destId="{52BAB593-546C-46A1-9D51-57637CC5B7B1}" srcOrd="4" destOrd="0" presId="urn:microsoft.com/office/officeart/2018/2/layout/IconVerticalSolidList"/>
    <dgm:cxn modelId="{930FE81F-DC0A-4801-9008-82F819FFAD51}" type="presParOf" srcId="{52BAB593-546C-46A1-9D51-57637CC5B7B1}" destId="{5A43940D-B117-45BD-96FF-9B12B092E298}" srcOrd="0" destOrd="0" presId="urn:microsoft.com/office/officeart/2018/2/layout/IconVerticalSolidList"/>
    <dgm:cxn modelId="{07242423-53D5-43E1-90FF-8319F59541C7}" type="presParOf" srcId="{52BAB593-546C-46A1-9D51-57637CC5B7B1}" destId="{78ACD7F0-18E1-4C49-AB9C-8AA3478F5D99}" srcOrd="1" destOrd="0" presId="urn:microsoft.com/office/officeart/2018/2/layout/IconVerticalSolidList"/>
    <dgm:cxn modelId="{43255D63-6FBA-4A4E-9E51-361BF3242BFB}" type="presParOf" srcId="{52BAB593-546C-46A1-9D51-57637CC5B7B1}" destId="{AEC7EC02-5C99-47BF-8B8C-A4C08EAA16F5}" srcOrd="2" destOrd="0" presId="urn:microsoft.com/office/officeart/2018/2/layout/IconVerticalSolidList"/>
    <dgm:cxn modelId="{FF537119-11B2-4318-9719-12C7602A2FD3}" type="presParOf" srcId="{52BAB593-546C-46A1-9D51-57637CC5B7B1}" destId="{E2B7CC85-3C28-4EC6-B116-1EFDF529E02F}" srcOrd="3" destOrd="0" presId="urn:microsoft.com/office/officeart/2018/2/layout/IconVerticalSolidList"/>
    <dgm:cxn modelId="{1A612E9D-F264-47FF-A8C0-F46ACD7E508E}" type="presParOf" srcId="{A8782C57-4A16-4FA8-A788-FFD88AA4A392}" destId="{83408BB0-4C98-4A3C-AB74-8CA63F7D598A}" srcOrd="5" destOrd="0" presId="urn:microsoft.com/office/officeart/2018/2/layout/IconVerticalSolidList"/>
    <dgm:cxn modelId="{CBDAE88D-8BB9-48B5-A32C-36A67A701692}" type="presParOf" srcId="{A8782C57-4A16-4FA8-A788-FFD88AA4A392}" destId="{1AB66874-4DC1-41A4-A7AB-C9301ECFC91D}" srcOrd="6" destOrd="0" presId="urn:microsoft.com/office/officeart/2018/2/layout/IconVerticalSolidList"/>
    <dgm:cxn modelId="{5A608921-6CF6-49AF-8006-A20C5A96F720}" type="presParOf" srcId="{1AB66874-4DC1-41A4-A7AB-C9301ECFC91D}" destId="{0C2B8928-8B31-46A4-8A57-6820706D0984}" srcOrd="0" destOrd="0" presId="urn:microsoft.com/office/officeart/2018/2/layout/IconVerticalSolidList"/>
    <dgm:cxn modelId="{E6BF10A5-D691-4DBB-B78B-99E5FB402D27}" type="presParOf" srcId="{1AB66874-4DC1-41A4-A7AB-C9301ECFC91D}" destId="{38A1C6C9-6DB4-4C06-9C69-6AB2C78198A4}" srcOrd="1" destOrd="0" presId="urn:microsoft.com/office/officeart/2018/2/layout/IconVerticalSolidList"/>
    <dgm:cxn modelId="{A8DCF870-35FE-47F0-A9FF-5863637980FE}" type="presParOf" srcId="{1AB66874-4DC1-41A4-A7AB-C9301ECFC91D}" destId="{830D9AFF-AC73-419D-8E24-15D27850FAEB}" srcOrd="2" destOrd="0" presId="urn:microsoft.com/office/officeart/2018/2/layout/IconVerticalSolidList"/>
    <dgm:cxn modelId="{EA6C65F5-B049-4E9A-8557-5A763F87D132}" type="presParOf" srcId="{1AB66874-4DC1-41A4-A7AB-C9301ECFC91D}" destId="{4DE082AE-D550-499E-9B08-5A612373C6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1F616-9410-4A6C-B6C6-D5F99D1D3031}">
      <dsp:nvSpPr>
        <dsp:cNvPr id="0" name=""/>
        <dsp:cNvSpPr/>
      </dsp:nvSpPr>
      <dsp:spPr>
        <a:xfrm>
          <a:off x="0" y="621"/>
          <a:ext cx="6403994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AEDF18-4786-4070-8F9D-FDB698D45C13}">
      <dsp:nvSpPr>
        <dsp:cNvPr id="0" name=""/>
        <dsp:cNvSpPr/>
      </dsp:nvSpPr>
      <dsp:spPr>
        <a:xfrm>
          <a:off x="0" y="6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PROCEDURA = POSTĘPOWANIE W PROCEDURZE ZAMÓWIEŃ PUBLICZNYCH</a:t>
          </a:r>
          <a:endParaRPr lang="en-US" sz="1400" kern="1200"/>
        </a:p>
      </dsp:txBody>
      <dsp:txXfrm>
        <a:off x="0" y="621"/>
        <a:ext cx="6403994" cy="1017233"/>
      </dsp:txXfrm>
    </dsp:sp>
    <dsp:sp modelId="{6892E9B6-2EC7-4DA2-AD67-9B19903369A8}">
      <dsp:nvSpPr>
        <dsp:cNvPr id="0" name=""/>
        <dsp:cNvSpPr/>
      </dsp:nvSpPr>
      <dsp:spPr>
        <a:xfrm>
          <a:off x="0" y="1017854"/>
          <a:ext cx="6403994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FB3048-3CF1-484F-92BF-E0A4356248BE}">
      <dsp:nvSpPr>
        <dsp:cNvPr id="0" name=""/>
        <dsp:cNvSpPr/>
      </dsp:nvSpPr>
      <dsp:spPr>
        <a:xfrm>
          <a:off x="0" y="10178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OFERTA = OFERTY SKŁADANE PRZEZ FIRMY, KTÓRE PRZYSTĘPUJĄ DO PRZETARGU</a:t>
          </a:r>
          <a:endParaRPr lang="en-US" sz="1400" kern="1200" dirty="0"/>
        </a:p>
      </dsp:txBody>
      <dsp:txXfrm>
        <a:off x="0" y="1017854"/>
        <a:ext cx="6403994" cy="1017233"/>
      </dsp:txXfrm>
    </dsp:sp>
    <dsp:sp modelId="{47E42C1A-88B0-4590-B330-9C6C7CCC8CD6}">
      <dsp:nvSpPr>
        <dsp:cNvPr id="0" name=""/>
        <dsp:cNvSpPr/>
      </dsp:nvSpPr>
      <dsp:spPr>
        <a:xfrm>
          <a:off x="0" y="2035087"/>
          <a:ext cx="6403994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0D2ADC-12D5-4E16-BC4A-C44E82DC7550}">
      <dsp:nvSpPr>
        <dsp:cNvPr id="0" name=""/>
        <dsp:cNvSpPr/>
      </dsp:nvSpPr>
      <dsp:spPr>
        <a:xfrm>
          <a:off x="0" y="2035087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OCENA = PONIEWAŻ  WYBÓR WYKONAWCY MOŻE NASTĄPIĆ JEDYNIE W OPARCIU O OFERTY KTÓRE SPEŁNIAJĄ WSZELKIE WYMOGI FORMALNO-PRAWNE, DELEGOWANI PRACOWNICY WERYFIKUJĄ JE W ZAKRESIE SWOICH KOMETENCJI</a:t>
          </a:r>
        </a:p>
      </dsp:txBody>
      <dsp:txXfrm>
        <a:off x="0" y="2035087"/>
        <a:ext cx="6403994" cy="1017233"/>
      </dsp:txXfrm>
    </dsp:sp>
    <dsp:sp modelId="{F0FD275B-8622-4D05-89D4-FE9D36D9B7A7}">
      <dsp:nvSpPr>
        <dsp:cNvPr id="0" name=""/>
        <dsp:cNvSpPr/>
      </dsp:nvSpPr>
      <dsp:spPr>
        <a:xfrm>
          <a:off x="0" y="3052321"/>
          <a:ext cx="6403994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F12748-A681-4067-B26E-B93063E5BED0}">
      <dsp:nvSpPr>
        <dsp:cNvPr id="0" name=""/>
        <dsp:cNvSpPr/>
      </dsp:nvSpPr>
      <dsp:spPr>
        <a:xfrm>
          <a:off x="0" y="30523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EMPLOYEE = OKREŚLENIE SKŁADU KOMISJI I PRACOWNIKÓW, KTÓRYCH OPINIA JEST WYMAGANA</a:t>
          </a:r>
        </a:p>
      </dsp:txBody>
      <dsp:txXfrm>
        <a:off x="0" y="3052321"/>
        <a:ext cx="6403994" cy="1017233"/>
      </dsp:txXfrm>
    </dsp:sp>
    <dsp:sp modelId="{678AD9AC-1885-44A7-AFD4-100813A895E5}">
      <dsp:nvSpPr>
        <dsp:cNvPr id="0" name=""/>
        <dsp:cNvSpPr/>
      </dsp:nvSpPr>
      <dsp:spPr>
        <a:xfrm>
          <a:off x="0" y="4069554"/>
          <a:ext cx="6403994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9281BC-4B58-4B4B-91A4-21E3F10AF512}">
      <dsp:nvSpPr>
        <dsp:cNvPr id="0" name=""/>
        <dsp:cNvSpPr/>
      </dsp:nvSpPr>
      <dsp:spPr>
        <a:xfrm>
          <a:off x="0" y="40695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KONIECZNIE PROSTY, BEZ SKOMPLIKOWANYCH FUNKCJONALNOŚCI</a:t>
          </a:r>
        </a:p>
      </dsp:txBody>
      <dsp:txXfrm>
        <a:off x="0" y="4069554"/>
        <a:ext cx="6403994" cy="10172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E342F5-4687-4630-B789-D9D1C9CCD9A1}">
      <dsp:nvSpPr>
        <dsp:cNvPr id="0" name=""/>
        <dsp:cNvSpPr/>
      </dsp:nvSpPr>
      <dsp:spPr>
        <a:xfrm>
          <a:off x="0" y="159629"/>
          <a:ext cx="6290226" cy="25224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/>
            <a:t>Zbyt entuzjastyczne podejście do zakresu i wyglądu aplikacji (jednak wszystko wymaga wprawy </a:t>
          </a:r>
          <a:r>
            <a:rPr lang="pl-PL" sz="2900" kern="1200">
              <a:sym typeface="Wingdings" panose="05000000000000000000" pitchFamily="2" charset="2"/>
            </a:rPr>
            <a:t></a:t>
          </a:r>
          <a:r>
            <a:rPr lang="pl-PL" sz="2900" kern="1200"/>
            <a:t>)</a:t>
          </a:r>
          <a:endParaRPr lang="en-US" sz="2900" kern="1200"/>
        </a:p>
      </dsp:txBody>
      <dsp:txXfrm>
        <a:off x="123137" y="282766"/>
        <a:ext cx="6043952" cy="2276209"/>
      </dsp:txXfrm>
    </dsp:sp>
    <dsp:sp modelId="{FBB7F55D-4857-4C2E-A319-80E11C952BA1}">
      <dsp:nvSpPr>
        <dsp:cNvPr id="0" name=""/>
        <dsp:cNvSpPr/>
      </dsp:nvSpPr>
      <dsp:spPr>
        <a:xfrm>
          <a:off x="0" y="2765632"/>
          <a:ext cx="6290226" cy="2522483"/>
        </a:xfrm>
        <a:prstGeom prst="roundRect">
          <a:avLst/>
        </a:prstGeom>
        <a:solidFill>
          <a:schemeClr val="accent2">
            <a:hueOff val="-1844266"/>
            <a:satOff val="10562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/>
            <a:t>Wielokrotne zmiany w strukturze bazy danych i konieczność przerabiania modeli, bo wraz z postępem kodu zmieniała się koncepcja relacji</a:t>
          </a:r>
          <a:endParaRPr lang="en-US" sz="2900" kern="1200"/>
        </a:p>
      </dsp:txBody>
      <dsp:txXfrm>
        <a:off x="123137" y="2888769"/>
        <a:ext cx="6043952" cy="22762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5118D-53EC-40A4-AA8A-C412596137C2}">
      <dsp:nvSpPr>
        <dsp:cNvPr id="0" name=""/>
        <dsp:cNvSpPr/>
      </dsp:nvSpPr>
      <dsp:spPr>
        <a:xfrm>
          <a:off x="0" y="2261"/>
          <a:ext cx="6290226" cy="11459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C21738-CF79-4A72-86CB-1E8D6C2E25A6}">
      <dsp:nvSpPr>
        <dsp:cNvPr id="0" name=""/>
        <dsp:cNvSpPr/>
      </dsp:nvSpPr>
      <dsp:spPr>
        <a:xfrm>
          <a:off x="346647" y="260097"/>
          <a:ext cx="630267" cy="6302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7D7FC-72CA-4662-802E-FD532534237D}">
      <dsp:nvSpPr>
        <dsp:cNvPr id="0" name=""/>
        <dsp:cNvSpPr/>
      </dsp:nvSpPr>
      <dsp:spPr>
        <a:xfrm>
          <a:off x="1323562" y="2261"/>
          <a:ext cx="4966663" cy="114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9" tIns="121279" rIns="121279" bIns="12127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Wprowadzenie do systemu dokumentu/linku do złożonych ofert,</a:t>
          </a:r>
          <a:endParaRPr lang="en-US" sz="1900" kern="1200"/>
        </a:p>
      </dsp:txBody>
      <dsp:txXfrm>
        <a:off x="1323562" y="2261"/>
        <a:ext cx="4966663" cy="1145941"/>
      </dsp:txXfrm>
    </dsp:sp>
    <dsp:sp modelId="{BD1DD092-6BE6-47B4-9EF2-72B1BCF232DD}">
      <dsp:nvSpPr>
        <dsp:cNvPr id="0" name=""/>
        <dsp:cNvSpPr/>
      </dsp:nvSpPr>
      <dsp:spPr>
        <a:xfrm>
          <a:off x="0" y="1434688"/>
          <a:ext cx="6290226" cy="11459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9D7FB-C0CA-4FC3-A9C3-0A8655DDD9FA}">
      <dsp:nvSpPr>
        <dsp:cNvPr id="0" name=""/>
        <dsp:cNvSpPr/>
      </dsp:nvSpPr>
      <dsp:spPr>
        <a:xfrm>
          <a:off x="346647" y="1692524"/>
          <a:ext cx="630267" cy="6302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72E6E-5D49-4B41-A3A8-68A7F8726BC3}">
      <dsp:nvSpPr>
        <dsp:cNvPr id="0" name=""/>
        <dsp:cNvSpPr/>
      </dsp:nvSpPr>
      <dsp:spPr>
        <a:xfrm>
          <a:off x="1323562" y="1434688"/>
          <a:ext cx="4966663" cy="114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9" tIns="121279" rIns="121279" bIns="12127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przesyłanie informacji pomiędzy użytkownikami, np. informacji o zakończeniu oceny,</a:t>
          </a:r>
          <a:endParaRPr lang="en-US" sz="1900" kern="1200" dirty="0"/>
        </a:p>
      </dsp:txBody>
      <dsp:txXfrm>
        <a:off x="1323562" y="1434688"/>
        <a:ext cx="4966663" cy="1145941"/>
      </dsp:txXfrm>
    </dsp:sp>
    <dsp:sp modelId="{5A43940D-B117-45BD-96FF-9B12B092E298}">
      <dsp:nvSpPr>
        <dsp:cNvPr id="0" name=""/>
        <dsp:cNvSpPr/>
      </dsp:nvSpPr>
      <dsp:spPr>
        <a:xfrm>
          <a:off x="0" y="2867115"/>
          <a:ext cx="6290226" cy="11459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CD7F0-18E1-4C49-AB9C-8AA3478F5D99}">
      <dsp:nvSpPr>
        <dsp:cNvPr id="0" name=""/>
        <dsp:cNvSpPr/>
      </dsp:nvSpPr>
      <dsp:spPr>
        <a:xfrm>
          <a:off x="346647" y="3124952"/>
          <a:ext cx="630267" cy="6302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7CC85-3C28-4EC6-B116-1EFDF529E02F}">
      <dsp:nvSpPr>
        <dsp:cNvPr id="0" name=""/>
        <dsp:cNvSpPr/>
      </dsp:nvSpPr>
      <dsp:spPr>
        <a:xfrm>
          <a:off x="1323562" y="2867115"/>
          <a:ext cx="4966663" cy="114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9" tIns="121279" rIns="121279" bIns="12127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automatyczne generowanie przypomnień, ponagleń, alertów,</a:t>
          </a:r>
          <a:endParaRPr lang="en-US" sz="1900" kern="1200" dirty="0"/>
        </a:p>
      </dsp:txBody>
      <dsp:txXfrm>
        <a:off x="1323562" y="2867115"/>
        <a:ext cx="4966663" cy="1145941"/>
      </dsp:txXfrm>
    </dsp:sp>
    <dsp:sp modelId="{0C2B8928-8B31-46A4-8A57-6820706D0984}">
      <dsp:nvSpPr>
        <dsp:cNvPr id="0" name=""/>
        <dsp:cNvSpPr/>
      </dsp:nvSpPr>
      <dsp:spPr>
        <a:xfrm>
          <a:off x="0" y="4299542"/>
          <a:ext cx="6290226" cy="11459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1C6C9-6DB4-4C06-9C69-6AB2C78198A4}">
      <dsp:nvSpPr>
        <dsp:cNvPr id="0" name=""/>
        <dsp:cNvSpPr/>
      </dsp:nvSpPr>
      <dsp:spPr>
        <a:xfrm>
          <a:off x="346647" y="4557379"/>
          <a:ext cx="630267" cy="6302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082AE-D550-499E-9B08-5A612373C643}">
      <dsp:nvSpPr>
        <dsp:cNvPr id="0" name=""/>
        <dsp:cNvSpPr/>
      </dsp:nvSpPr>
      <dsp:spPr>
        <a:xfrm>
          <a:off x="1323562" y="4299542"/>
          <a:ext cx="4966663" cy="114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9" tIns="121279" rIns="121279" bIns="12127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generowanie raportów ekranowych, w formie plików (pdf) i wydruków</a:t>
          </a:r>
          <a:endParaRPr lang="en-US" sz="1900" kern="1200" dirty="0"/>
        </a:p>
      </dsp:txBody>
      <dsp:txXfrm>
        <a:off x="1323562" y="4299542"/>
        <a:ext cx="4966663" cy="1145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m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6559626-B5BE-44EF-8F21-5B2E75979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0BBD62-840F-4727-8E73-174F0D657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697588F-2F0A-49EC-BE3F-300B445B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OCENA OFERT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C276337-D649-464D-958D-D68B45FD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5200" y="965200"/>
            <a:ext cx="336736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APLIKACJA DO ZARZĄDZANIA</a:t>
            </a:r>
            <a:r>
              <a:rPr lang="pl-PL" sz="2000" dirty="0"/>
              <a:t> OBIEGIEM INFORMACJI I DOKUMENTÓW </a:t>
            </a:r>
          </a:p>
          <a:p>
            <a:pPr algn="r"/>
            <a:r>
              <a:rPr lang="pl-PL" sz="2000" dirty="0"/>
              <a:t>W </a:t>
            </a:r>
          </a:p>
          <a:p>
            <a:pPr algn="r"/>
            <a:r>
              <a:rPr lang="pl-PL" sz="2000" dirty="0"/>
              <a:t>ZAMÓWIENIACH PUBLICZNYCH</a:t>
            </a:r>
            <a:r>
              <a:rPr lang="en-US" sz="2000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840A608-84A3-4CEC-BE1B-7A9717769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 descr="Dancing troll">
                <a:extLst>
                  <a:ext uri="{FF2B5EF4-FFF2-40B4-BE49-F238E27FC236}">
                    <a16:creationId xmlns:a16="http://schemas.microsoft.com/office/drawing/2014/main" id="{1CD00DAD-1A30-4A48-810B-87F85885CF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0623433"/>
                  </p:ext>
                </p:extLst>
              </p:nvPr>
            </p:nvGraphicFramePr>
            <p:xfrm>
              <a:off x="9302971" y="221539"/>
              <a:ext cx="2487467" cy="244734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87467" cy="2447341"/>
                    </a:xfrm>
                    <a:prstGeom prst="rect">
                      <a:avLst/>
                    </a:prstGeom>
                  </am3d:spPr>
                  <am3d:camera>
                    <am3d:pos x="0" y="0" z="792761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84450" d="1000000"/>
                    <am3d:preTrans dx="1889948" dy="-16391729" dz="-14372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0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 frame="31296"/>
                    </a:ext>
                  </am3d:extLst>
                  <am3d:objViewport viewportSz="3575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 descr="Dancing troll">
                <a:extLst>
                  <a:ext uri="{FF2B5EF4-FFF2-40B4-BE49-F238E27FC236}">
                    <a16:creationId xmlns:a16="http://schemas.microsoft.com/office/drawing/2014/main" id="{1CD00DAD-1A30-4A48-810B-87F85885CF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2971" y="221539"/>
                <a:ext cx="2487467" cy="24473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292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1162AC6-9EBA-47A1-AF32-ADE01FA53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8" name="Rounded Rectangle 14">
            <a:extLst>
              <a:ext uri="{FF2B5EF4-FFF2-40B4-BE49-F238E27FC236}">
                <a16:creationId xmlns:a16="http://schemas.microsoft.com/office/drawing/2014/main" id="{AD435D65-E643-4035-87B7-B9A118984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8E1E3C-F8D2-4308-8393-52DAD387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B6081D4-5F83-4C05-AFFE-1395456D3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61801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9A9CE89-5BEA-4699-AEAA-51CEC219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5" name="Tytuł 4">
            <a:extLst>
              <a:ext uri="{FF2B5EF4-FFF2-40B4-BE49-F238E27FC236}">
                <a16:creationId xmlns:a16="http://schemas.microsoft.com/office/drawing/2014/main" id="{A1FDFDB3-7111-4DD5-B23B-38ADDFEA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PLANY ROZWOJU</a:t>
            </a:r>
          </a:p>
        </p:txBody>
      </p:sp>
      <p:graphicFrame>
        <p:nvGraphicFramePr>
          <p:cNvPr id="8" name="Symbol zastępczy tekstu 5">
            <a:extLst>
              <a:ext uri="{FF2B5EF4-FFF2-40B4-BE49-F238E27FC236}">
                <a16:creationId xmlns:a16="http://schemas.microsoft.com/office/drawing/2014/main" id="{F2CEB2E2-B800-45A8-81E3-57B2EB2C4D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766947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42362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7">
            <a:extLst>
              <a:ext uri="{FF2B5EF4-FFF2-40B4-BE49-F238E27FC236}">
                <a16:creationId xmlns:a16="http://schemas.microsoft.com/office/drawing/2014/main" id="{41162AC6-9EBA-47A1-AF32-ADE01FA53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7B84DB5-0A8D-419E-AE86-8602321D3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310B53C-4645-458E-8BE8-FAF1D5E69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6850E37-D5E2-4BC2-8D0A-7628F70F7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/>
              <a:t>BUDOWA</a:t>
            </a:r>
            <a:br>
              <a:rPr lang="en-US"/>
            </a:br>
            <a:r>
              <a:rPr lang="en-US"/>
              <a:t>(MODELE)</a:t>
            </a:r>
          </a:p>
        </p:txBody>
      </p:sp>
      <p:graphicFrame>
        <p:nvGraphicFramePr>
          <p:cNvPr id="23" name="Symbol zastępczy tekstu 2">
            <a:extLst>
              <a:ext uri="{FF2B5EF4-FFF2-40B4-BE49-F238E27FC236}">
                <a16:creationId xmlns:a16="http://schemas.microsoft.com/office/drawing/2014/main" id="{3B36DFDC-0F9F-4B16-AF71-F1B8705C0F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067879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5992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559626-B5BE-44EF-8F21-5B2E75979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FECDA1F-977F-40AF-840D-D05BB091D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9FECD2-89B7-4AC3-8D54-9733D60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D76F6E-B36E-41F8-A968-158C24400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E55EAC0-BFEC-4756-8649-BF113110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153" y="764373"/>
            <a:ext cx="9320048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pl-PL" sz="4000" dirty="0">
                <a:solidFill>
                  <a:schemeClr val="bg1"/>
                </a:solidFill>
              </a:rPr>
              <a:t>WIDOK GŁÓWNY - DASHBOARD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1BF7862-5820-47A0-9FB0-2AF51A4DD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743200"/>
            <a:ext cx="10820400" cy="347548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l-PL" sz="2400" dirty="0"/>
              <a:t>Dashboard </a:t>
            </a:r>
            <a:br>
              <a:rPr lang="pl-PL" sz="2400" dirty="0"/>
            </a:br>
            <a:r>
              <a:rPr lang="pl-PL" sz="2400" dirty="0"/>
              <a:t>podstawowych informacji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l-PL" sz="2400" dirty="0"/>
              <a:t>Menu boczne z zakładkami do przejścia</a:t>
            </a:r>
            <a:br>
              <a:rPr lang="pl-PL" sz="2400" dirty="0"/>
            </a:br>
            <a:r>
              <a:rPr lang="pl-PL" sz="2400" dirty="0"/>
              <a:t> kolejnych etapów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l-PL" sz="2400" dirty="0"/>
              <a:t>Podlinkowane elementy</a:t>
            </a:r>
            <a:br>
              <a:rPr lang="pl-PL" sz="2400" dirty="0"/>
            </a:br>
            <a:r>
              <a:rPr lang="pl-PL" sz="2400" dirty="0"/>
              <a:t>widoku i zmiany</a:t>
            </a:r>
            <a:endParaRPr lang="en-US" sz="2400" dirty="0"/>
          </a:p>
        </p:txBody>
      </p:sp>
      <p:pic>
        <p:nvPicPr>
          <p:cNvPr id="5" name="Obraz 4" descr="Obraz zawierający zrzut ekranu&#10;&#10;Opis wygenerowany automatycznie">
            <a:extLst>
              <a:ext uri="{FF2B5EF4-FFF2-40B4-BE49-F238E27FC236}">
                <a16:creationId xmlns:a16="http://schemas.microsoft.com/office/drawing/2014/main" id="{71999BC2-DDD3-4905-B6DA-4FC183B0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12" y="2743200"/>
            <a:ext cx="6379966" cy="34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1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559626-B5BE-44EF-8F21-5B2E75979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FECDA1F-977F-40AF-840D-D05BB091D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9FECD2-89B7-4AC3-8D54-9733D60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D76F6E-B36E-41F8-A968-158C24400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E55EAC0-BFEC-4756-8649-BF113110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153" y="764373"/>
            <a:ext cx="9320048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WIDOKI </a:t>
            </a:r>
            <a:r>
              <a:rPr lang="pl-PL" sz="4000" dirty="0">
                <a:solidFill>
                  <a:schemeClr val="bg1"/>
                </a:solidFill>
              </a:rPr>
              <a:t>OFERT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1" name="Obraz 10" descr="Obraz zawierający zrzut ekranu&#10;&#10;Opis wygenerowany automatycznie">
            <a:extLst>
              <a:ext uri="{FF2B5EF4-FFF2-40B4-BE49-F238E27FC236}">
                <a16:creationId xmlns:a16="http://schemas.microsoft.com/office/drawing/2014/main" id="{E7E4F44D-4CC5-47DF-96C2-224820C21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02" y="2290007"/>
            <a:ext cx="4275197" cy="2325609"/>
          </a:xfrm>
          <a:prstGeom prst="rect">
            <a:avLst/>
          </a:prstGeom>
        </p:spPr>
      </p:pic>
      <p:pic>
        <p:nvPicPr>
          <p:cNvPr id="15" name="Obraz 14" descr="Obraz zawierający zrzut ekranu&#10;&#10;Opis wygenerowany automatycznie">
            <a:extLst>
              <a:ext uri="{FF2B5EF4-FFF2-40B4-BE49-F238E27FC236}">
                <a16:creationId xmlns:a16="http://schemas.microsoft.com/office/drawing/2014/main" id="{F28EC860-A4A2-4360-A6AE-DFE96075A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50" y="4762999"/>
            <a:ext cx="2442618" cy="1947618"/>
          </a:xfrm>
          <a:prstGeom prst="rect">
            <a:avLst/>
          </a:prstGeom>
        </p:spPr>
      </p:pic>
      <p:pic>
        <p:nvPicPr>
          <p:cNvPr id="17" name="Obraz 16" descr="Obraz zawierający zrzut ekranu, monitor, ekran, telefon&#10;&#10;Opis wygenerowany automatycznie">
            <a:extLst>
              <a:ext uri="{FF2B5EF4-FFF2-40B4-BE49-F238E27FC236}">
                <a16:creationId xmlns:a16="http://schemas.microsoft.com/office/drawing/2014/main" id="{F4FFF41D-E800-4F8A-912B-919EB1567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42" y="2744597"/>
            <a:ext cx="7674519" cy="36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17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559626-B5BE-44EF-8F21-5B2E75979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FECDA1F-977F-40AF-840D-D05BB091D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9FECD2-89B7-4AC3-8D54-9733D60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D76F6E-B36E-41F8-A968-158C24400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E55EAC0-BFEC-4756-8649-BF113110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153" y="764373"/>
            <a:ext cx="9320048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WIDOK</a:t>
            </a:r>
            <a:r>
              <a:rPr lang="pl-PL" sz="4000" dirty="0">
                <a:solidFill>
                  <a:schemeClr val="bg1"/>
                </a:solidFill>
              </a:rPr>
              <a:t>I ZAMÓWIEŃ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Obraz 6" descr="Obraz zawierający zrzut ekranu&#10;&#10;Opis wygenerowany automatycznie">
            <a:extLst>
              <a:ext uri="{FF2B5EF4-FFF2-40B4-BE49-F238E27FC236}">
                <a16:creationId xmlns:a16="http://schemas.microsoft.com/office/drawing/2014/main" id="{ADE99040-0A56-46F8-AE3C-36835DC74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599"/>
            <a:ext cx="7332891" cy="3475485"/>
          </a:xfrm>
          <a:prstGeom prst="rect">
            <a:avLst/>
          </a:prstGeom>
        </p:spPr>
      </p:pic>
      <p:pic>
        <p:nvPicPr>
          <p:cNvPr id="11" name="Obraz 10" descr="Obraz zawierający zrzut ekranu&#10;&#10;Opis wygenerowany automatycznie">
            <a:extLst>
              <a:ext uri="{FF2B5EF4-FFF2-40B4-BE49-F238E27FC236}">
                <a16:creationId xmlns:a16="http://schemas.microsoft.com/office/drawing/2014/main" id="{AF1183F0-5223-4360-8278-7F0076004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995" y="2440743"/>
            <a:ext cx="4562901" cy="2264582"/>
          </a:xfrm>
          <a:prstGeom prst="rect">
            <a:avLst/>
          </a:prstGeom>
        </p:spPr>
      </p:pic>
      <p:pic>
        <p:nvPicPr>
          <p:cNvPr id="15" name="Obraz 14" descr="Obraz zawierający zrzut ekranu&#10;&#10;Opis wygenerowany automatycznie">
            <a:extLst>
              <a:ext uri="{FF2B5EF4-FFF2-40B4-BE49-F238E27FC236}">
                <a16:creationId xmlns:a16="http://schemas.microsoft.com/office/drawing/2014/main" id="{E7769374-2B26-487D-8CA1-927209590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662" y="4705325"/>
            <a:ext cx="3123565" cy="17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9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559626-B5BE-44EF-8F21-5B2E75979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FECDA1F-977F-40AF-840D-D05BB091D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9FECD2-89B7-4AC3-8D54-9733D60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D76F6E-B36E-41F8-A968-158C24400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E55EAC0-BFEC-4756-8649-BF113110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153" y="764373"/>
            <a:ext cx="9320048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WIDOKI </a:t>
            </a:r>
            <a:r>
              <a:rPr lang="pl-PL" sz="4000" dirty="0">
                <a:solidFill>
                  <a:schemeClr val="bg1"/>
                </a:solidFill>
              </a:rPr>
              <a:t>OCEN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Obraz 4" descr="Obraz zawierający zrzut ekranu&#10;&#10;Opis wygenerowany automatycznie">
            <a:extLst>
              <a:ext uri="{FF2B5EF4-FFF2-40B4-BE49-F238E27FC236}">
                <a16:creationId xmlns:a16="http://schemas.microsoft.com/office/drawing/2014/main" id="{0D89E7AB-C5F0-4F90-97C9-C7600C57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8293"/>
            <a:ext cx="7304363" cy="4125298"/>
          </a:xfrm>
          <a:prstGeom prst="rect">
            <a:avLst/>
          </a:prstGeom>
        </p:spPr>
      </p:pic>
      <p:pic>
        <p:nvPicPr>
          <p:cNvPr id="7" name="Obraz 6" descr="Obraz zawierający zrzut ekranu&#10;&#10;Opis wygenerowany automatycznie">
            <a:extLst>
              <a:ext uri="{FF2B5EF4-FFF2-40B4-BE49-F238E27FC236}">
                <a16:creationId xmlns:a16="http://schemas.microsoft.com/office/drawing/2014/main" id="{395F37BB-8941-478C-B27F-6404A2295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37" y="3196136"/>
            <a:ext cx="4228547" cy="25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559626-B5BE-44EF-8F21-5B2E75979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9CFB1-4A36-4A05-8D7A-948E2277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B892C-9BD7-460D-B3EE-AB7C87F47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788" y="0"/>
            <a:ext cx="465121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entury Gothic" panose="020B050202020202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61354F-F6EC-4469-A5FA-C82D68AFE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7521575" y="2187576"/>
            <a:ext cx="6858000" cy="248285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E55EAC0-BFEC-4756-8649-BF113110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892" y="1327169"/>
            <a:ext cx="4318782" cy="41995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PANEL ADMINISTRACYJNY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Obraz 4" descr="Obraz zawierający zrzut ekranu&#10;&#10;Opis wygenerowany automatycznie">
            <a:extLst>
              <a:ext uri="{FF2B5EF4-FFF2-40B4-BE49-F238E27FC236}">
                <a16:creationId xmlns:a16="http://schemas.microsoft.com/office/drawing/2014/main" id="{66247B11-607B-4B96-82AF-A5D921823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04" y="142757"/>
            <a:ext cx="7334462" cy="3522292"/>
          </a:xfrm>
          <a:prstGeom prst="rect">
            <a:avLst/>
          </a:prstGeom>
        </p:spPr>
      </p:pic>
      <p:pic>
        <p:nvPicPr>
          <p:cNvPr id="13" name="Obraz 12" descr="Obraz zawierający zrzut ekranu&#10;&#10;Opis wygenerowany automatycznie">
            <a:extLst>
              <a:ext uri="{FF2B5EF4-FFF2-40B4-BE49-F238E27FC236}">
                <a16:creationId xmlns:a16="http://schemas.microsoft.com/office/drawing/2014/main" id="{B95EA69E-9A86-4C3D-9C1A-16F5F169C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1" y="3350755"/>
            <a:ext cx="7460566" cy="3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7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559626-B5BE-44EF-8F21-5B2E75979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E55EAC0-BFEC-4756-8649-BF113110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2"/>
            <a:ext cx="7434070" cy="1432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BAZA POSTGRES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149531-1AF5-4EA1-8D06-DDF13515E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265719" y="2187575"/>
            <a:ext cx="6858000" cy="2482850"/>
          </a:xfrm>
          <a:prstGeom prst="rect">
            <a:avLst/>
          </a:prstGeo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1BF7862-5820-47A0-9FB0-2AF51A4DD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90507" y="2628900"/>
            <a:ext cx="7454077" cy="358978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Obraz 4" descr="Obraz zawierający zrzut ekranu, komputer, laptop&#10;&#10;Opis wygenerowany automatycznie">
            <a:extLst>
              <a:ext uri="{FF2B5EF4-FFF2-40B4-BE49-F238E27FC236}">
                <a16:creationId xmlns:a16="http://schemas.microsoft.com/office/drawing/2014/main" id="{193F459C-B0C4-48D2-95EF-FD28CF1CF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4" y="1891742"/>
            <a:ext cx="11873133" cy="49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4">
            <a:extLst>
              <a:ext uri="{FF2B5EF4-FFF2-40B4-BE49-F238E27FC236}">
                <a16:creationId xmlns:a16="http://schemas.microsoft.com/office/drawing/2014/main" id="{41162AC6-9EBA-47A1-AF32-ADE01FA53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46" name="Rounded Rectangle 14">
            <a:extLst>
              <a:ext uri="{FF2B5EF4-FFF2-40B4-BE49-F238E27FC236}">
                <a16:creationId xmlns:a16="http://schemas.microsoft.com/office/drawing/2014/main" id="{AD435D65-E643-4035-87B7-B9A118984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8">
            <a:extLst>
              <a:ext uri="{FF2B5EF4-FFF2-40B4-BE49-F238E27FC236}">
                <a16:creationId xmlns:a16="http://schemas.microsoft.com/office/drawing/2014/main" id="{FA8E1E3C-F8D2-4308-8393-52DAD387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0">
            <a:extLst>
              <a:ext uri="{FF2B5EF4-FFF2-40B4-BE49-F238E27FC236}">
                <a16:creationId xmlns:a16="http://schemas.microsoft.com/office/drawing/2014/main" id="{AB6081D4-5F83-4C05-AFFE-1395456D3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61801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49" name="Picture 42">
            <a:extLst>
              <a:ext uri="{FF2B5EF4-FFF2-40B4-BE49-F238E27FC236}">
                <a16:creationId xmlns:a16="http://schemas.microsoft.com/office/drawing/2014/main" id="{29A9CE89-5BEA-4699-AEAA-51CEC219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5" name="Tytuł 4">
            <a:extLst>
              <a:ext uri="{FF2B5EF4-FFF2-40B4-BE49-F238E27FC236}">
                <a16:creationId xmlns:a16="http://schemas.microsoft.com/office/drawing/2014/main" id="{A1FDFDB3-7111-4DD5-B23B-38ADDFEA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TRUDNOŚCI</a:t>
            </a:r>
          </a:p>
        </p:txBody>
      </p:sp>
      <p:graphicFrame>
        <p:nvGraphicFramePr>
          <p:cNvPr id="50" name="Symbol zastępczy tekstu 5">
            <a:extLst>
              <a:ext uri="{FF2B5EF4-FFF2-40B4-BE49-F238E27FC236}">
                <a16:creationId xmlns:a16="http://schemas.microsoft.com/office/drawing/2014/main" id="{F663DAA4-709E-4EFD-845C-15147498AE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11281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8050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a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171</Words>
  <Application>Microsoft Office PowerPoint</Application>
  <PresentationFormat>Panoramiczny</PresentationFormat>
  <Paragraphs>27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</vt:lpstr>
      <vt:lpstr>Para</vt:lpstr>
      <vt:lpstr>OCENA OFERT</vt:lpstr>
      <vt:lpstr>BUDOWA (MODELE)</vt:lpstr>
      <vt:lpstr>WIDOK GŁÓWNY - DASHBOARD</vt:lpstr>
      <vt:lpstr>WIDOKI OFERT</vt:lpstr>
      <vt:lpstr>WIDOKI ZAMÓWIEŃ</vt:lpstr>
      <vt:lpstr>WIDOKI OCEN</vt:lpstr>
      <vt:lpstr>PANEL ADMINISTRACYJNY</vt:lpstr>
      <vt:lpstr>BAZA POSTGRES</vt:lpstr>
      <vt:lpstr>TRUDNOŚCI</vt:lpstr>
      <vt:lpstr>PLANY ROZWOJU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OCENA OFERT</dc:title>
  <dc:creator>Admin</dc:creator>
  <cp:lastModifiedBy>Admin</cp:lastModifiedBy>
  <cp:revision>4</cp:revision>
  <dcterms:created xsi:type="dcterms:W3CDTF">2020-03-21T20:14:45Z</dcterms:created>
  <dcterms:modified xsi:type="dcterms:W3CDTF">2020-03-22T10:06:05Z</dcterms:modified>
</cp:coreProperties>
</file>